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4"/>
  </p:notesMasterIdLst>
  <p:sldIdLst>
    <p:sldId id="259" r:id="rId2"/>
    <p:sldId id="458" r:id="rId3"/>
    <p:sldId id="465" r:id="rId4"/>
    <p:sldId id="459" r:id="rId5"/>
    <p:sldId id="460" r:id="rId6"/>
    <p:sldId id="463" r:id="rId7"/>
    <p:sldId id="466" r:id="rId8"/>
    <p:sldId id="467" r:id="rId9"/>
    <p:sldId id="468" r:id="rId10"/>
    <p:sldId id="469" r:id="rId11"/>
    <p:sldId id="470" r:id="rId12"/>
    <p:sldId id="462" r:id="rId13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AD9825D-AEF8-491D-9663-061CFA4CE3ED}">
          <p14:sldIdLst>
            <p14:sldId id="259"/>
          </p14:sldIdLst>
        </p14:section>
        <p14:section name="Inhalt" id="{3253FDF0-C1DB-487E-9D1F-064E6CC3DA2F}">
          <p14:sldIdLst>
            <p14:sldId id="458"/>
            <p14:sldId id="465"/>
            <p14:sldId id="459"/>
            <p14:sldId id="460"/>
            <p14:sldId id="463"/>
            <p14:sldId id="466"/>
            <p14:sldId id="467"/>
            <p14:sldId id="468"/>
            <p14:sldId id="469"/>
            <p14:sldId id="470"/>
            <p14:sldId id="4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5531">
          <p15:clr>
            <a:srgbClr val="A4A3A4"/>
          </p15:clr>
        </p15:guide>
        <p15:guide id="4" pos="5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D9AA9"/>
    <a:srgbClr val="7D91AA"/>
    <a:srgbClr val="A32638"/>
    <a:srgbClr val="56AA1C"/>
    <a:srgbClr val="BD6005"/>
    <a:srgbClr val="BD4505"/>
    <a:srgbClr val="7D9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3" autoAdjust="0"/>
    <p:restoredTop sz="87572" autoAdjust="0"/>
  </p:normalViewPr>
  <p:slideViewPr>
    <p:cSldViewPr showGuides="1">
      <p:cViewPr varScale="1">
        <p:scale>
          <a:sx n="54" d="100"/>
          <a:sy n="54" d="100"/>
        </p:scale>
        <p:origin x="84" y="510"/>
      </p:cViewPr>
      <p:guideLst>
        <p:guide orient="horz" pos="2160"/>
        <p:guide pos="2880"/>
        <p:guide pos="5531"/>
        <p:guide pos="576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fld id="{0BD71836-CABB-0745-8C0B-618995465281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05271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ED52A6-DD4D-6E4A-BAC4-303300E514B9}" type="slidenum">
              <a:rPr lang="de-DE"/>
              <a:pPr/>
              <a:t>1</a:t>
            </a:fld>
            <a:endParaRPr lang="de-DE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709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2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31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defRPr sz="800"/>
            </a:lvl1pPr>
          </a:lstStyle>
          <a:p>
            <a:pPr lvl="0"/>
            <a:r>
              <a:rPr lang="de-DE" noProof="0" smtClean="0"/>
              <a:t>Master-Untertitelformat bearbeiten</a:t>
            </a:r>
          </a:p>
        </p:txBody>
      </p:sp>
      <p:sp>
        <p:nvSpPr>
          <p:cNvPr id="70660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65863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1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2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fld id="{34BF5620-C6CF-3247-857D-42C26D4182B0}" type="slidenum">
              <a:rPr lang="de-DE"/>
              <a:pPr/>
              <a:t>‹Nr.›</a:t>
            </a:fld>
            <a:endParaRPr lang="de-DE"/>
          </a:p>
        </p:txBody>
      </p:sp>
      <p:pic>
        <p:nvPicPr>
          <p:cNvPr id="70669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ssolv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AF2C85-F370-644D-A253-0F496ECD0F09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978105"/>
      </p:ext>
    </p:extLst>
  </p:cSld>
  <p:clrMapOvr>
    <a:masterClrMapping/>
  </p:clrMapOvr>
  <p:transition>
    <p:dissolv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61150" y="914400"/>
            <a:ext cx="1949450" cy="4495800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09625" y="914400"/>
            <a:ext cx="5699125" cy="449580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A6DFB6-E52D-BD4F-BB67-12B71D9B7E77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6115823"/>
      </p:ext>
    </p:extLst>
  </p:cSld>
  <p:clrMapOvr>
    <a:masterClrMapping/>
  </p:clrMapOvr>
  <p:transition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800268"/>
      </p:ext>
    </p:extLst>
  </p:cSld>
  <p:clrMapOvr>
    <a:masterClrMapping/>
  </p:clrMapOvr>
  <p:transition>
    <p:dissolv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A42417-3164-0943-9017-67C589CC036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4205399"/>
      </p:ext>
    </p:extLst>
  </p:cSld>
  <p:clrMapOvr>
    <a:masterClrMapping/>
  </p:clrMapOvr>
  <p:transition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096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77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BC0EA9-C867-2B4F-9729-3D626009CA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845568"/>
      </p:ext>
    </p:extLst>
  </p:cSld>
  <p:clrMapOvr>
    <a:masterClrMapping/>
  </p:clrMapOvr>
  <p:transition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4BE13E-CC3E-F447-B6A4-1E032E252A8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957772"/>
      </p:ext>
    </p:extLst>
  </p:cSld>
  <p:clrMapOvr>
    <a:masterClrMapping/>
  </p:clrMapOvr>
  <p:transition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DA51BA-B64E-1F45-9983-568272F2EB24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0018809"/>
      </p:ext>
    </p:extLst>
  </p:cSld>
  <p:clrMapOvr>
    <a:masterClrMapping/>
  </p:clrMapOvr>
  <p:transition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A4511A-F5F3-134A-8DAC-EFD658B557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5477655"/>
      </p:ext>
    </p:extLst>
  </p:cSld>
  <p:clrMapOvr>
    <a:masterClrMapping/>
  </p:clrMapOvr>
  <p:transition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D661A6-7BCD-0C49-97D7-5D7681B7A14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3680"/>
      </p:ext>
    </p:extLst>
  </p:cSld>
  <p:clrMapOvr>
    <a:masterClrMapping/>
  </p:clrMapOvr>
  <p:transition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B4AFFE-FA04-6B46-B9B8-B5440A8B971B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9137431"/>
      </p:ext>
    </p:extLst>
  </p:cSld>
  <p:clrMapOvr>
    <a:masterClrMapping/>
  </p:clrMapOvr>
  <p:transition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9625" y="914400"/>
            <a:ext cx="7800975" cy="65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9625" y="1752600"/>
            <a:ext cx="754380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Times" charset="0"/>
              </a:defRPr>
            </a:lvl1pPr>
          </a:lstStyle>
          <a:p>
            <a:fld id="{1D4EDF2B-DB74-434F-B1A2-80645259F2EC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1044" name="Line 20"/>
          <p:cNvSpPr>
            <a:spLocks noChangeShapeType="1"/>
          </p:cNvSpPr>
          <p:nvPr/>
        </p:nvSpPr>
        <p:spPr bwMode="auto">
          <a:xfrm>
            <a:off x="0" y="182563"/>
            <a:ext cx="9144000" cy="0"/>
          </a:xfrm>
          <a:prstGeom prst="line">
            <a:avLst/>
          </a:prstGeom>
          <a:noFill/>
          <a:ln w="9525">
            <a:solidFill>
              <a:srgbClr val="A3263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48" name="Rectangle 24"/>
          <p:cNvSpPr>
            <a:spLocks noChangeArrowheads="1"/>
          </p:cNvSpPr>
          <p:nvPr/>
        </p:nvSpPr>
        <p:spPr bwMode="auto">
          <a:xfrm>
            <a:off x="0" y="179388"/>
            <a:ext cx="719138" cy="179387"/>
          </a:xfrm>
          <a:prstGeom prst="rect">
            <a:avLst/>
          </a:prstGeom>
          <a:solidFill>
            <a:srgbClr val="A3263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rgbClr val="BD4505"/>
              </a:solidFill>
              <a:latin typeface="Times" charset="0"/>
            </a:endParaRPr>
          </a:p>
        </p:txBody>
      </p:sp>
      <p:sp>
        <p:nvSpPr>
          <p:cNvPr id="1047" name="Text Box 23"/>
          <p:cNvSpPr txBox="1">
            <a:spLocks noChangeArrowheads="1"/>
          </p:cNvSpPr>
          <p:nvPr/>
        </p:nvSpPr>
        <p:spPr bwMode="auto">
          <a:xfrm>
            <a:off x="896938" y="198438"/>
            <a:ext cx="6037262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r>
              <a:rPr lang="de-DE" sz="1000">
                <a:solidFill>
                  <a:srgbClr val="A32638"/>
                </a:solidFill>
              </a:rPr>
              <a:t>Zwischentitel | Leitthema oder Name | Datum</a:t>
            </a:r>
            <a:endParaRPr lang="de-DE" sz="1000" b="1">
              <a:solidFill>
                <a:srgbClr val="A32638"/>
              </a:solidFill>
            </a:endParaRPr>
          </a:p>
        </p:txBody>
      </p:sp>
      <p:sp>
        <p:nvSpPr>
          <p:cNvPr id="1049" name="Text Box 25"/>
          <p:cNvSpPr txBox="1">
            <a:spLocks noChangeArrowheads="1"/>
          </p:cNvSpPr>
          <p:nvPr/>
        </p:nvSpPr>
        <p:spPr bwMode="auto">
          <a:xfrm>
            <a:off x="179388" y="192088"/>
            <a:ext cx="56515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000">
                <a:solidFill>
                  <a:schemeClr val="bg1"/>
                </a:solidFill>
              </a:rPr>
              <a:t>Seite </a:t>
            </a:r>
            <a:fld id="{56245CFA-C84C-D944-97F0-C05CA76EE8D4}" type="slidenum">
              <a:rPr lang="de-DE" sz="1000">
                <a:solidFill>
                  <a:schemeClr val="bg1"/>
                </a:solidFill>
              </a:rPr>
              <a:pPr>
                <a:spcBef>
                  <a:spcPct val="50000"/>
                </a:spcBef>
              </a:pPr>
              <a:t>‹Nr.›</a:t>
            </a:fld>
            <a:endParaRPr lang="de-DE" sz="1000">
              <a:solidFill>
                <a:schemeClr val="bg1"/>
              </a:solidFill>
            </a:endParaRPr>
          </a:p>
        </p:txBody>
      </p:sp>
      <p:sp>
        <p:nvSpPr>
          <p:cNvPr id="1053" name="Line 29"/>
          <p:cNvSpPr>
            <a:spLocks noChangeShapeType="1"/>
          </p:cNvSpPr>
          <p:nvPr/>
        </p:nvSpPr>
        <p:spPr bwMode="auto">
          <a:xfrm>
            <a:off x="0" y="1751013"/>
            <a:ext cx="9144000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54" name="Line 30"/>
          <p:cNvSpPr>
            <a:spLocks noChangeShapeType="1"/>
          </p:cNvSpPr>
          <p:nvPr/>
        </p:nvSpPr>
        <p:spPr bwMode="auto">
          <a:xfrm rot="-5400000">
            <a:off x="-2518569" y="3437732"/>
            <a:ext cx="6837363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dissolve/>
  </p:transition>
  <p:txStyles>
    <p:titleStyle>
      <a:lvl1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+mj-lt"/>
          <a:ea typeface="+mj-ea"/>
          <a:cs typeface="+mj-cs"/>
        </a:defRPr>
      </a:lvl1pPr>
      <a:lvl2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2pPr>
      <a:lvl3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3pPr>
      <a:lvl4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4pPr>
      <a:lvl5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5pPr>
      <a:lvl6pPr marL="4572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6pPr>
      <a:lvl7pPr marL="9144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7pPr>
      <a:lvl8pPr marL="13716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8pPr>
      <a:lvl9pPr marL="18288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fontAlgn="base">
        <a:lnSpc>
          <a:spcPts val="2000"/>
        </a:lnSpc>
        <a:spcBef>
          <a:spcPct val="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9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76" name="Text Box 32"/>
          <p:cNvSpPr txBox="1">
            <a:spLocks noChangeArrowheads="1"/>
          </p:cNvSpPr>
          <p:nvPr/>
        </p:nvSpPr>
        <p:spPr bwMode="auto">
          <a:xfrm>
            <a:off x="4740275" y="5502275"/>
            <a:ext cx="4114800" cy="589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de-DE" sz="2000" dirty="0" smtClean="0">
                <a:solidFill>
                  <a:srgbClr val="A32638"/>
                </a:solidFill>
                <a:latin typeface="Arial" charset="0"/>
              </a:rPr>
              <a:t>Jimi Hendrix – </a:t>
            </a:r>
            <a:r>
              <a:rPr lang="de-DE" sz="2000" dirty="0" err="1" smtClean="0">
                <a:solidFill>
                  <a:srgbClr val="A32638"/>
                </a:solidFill>
                <a:latin typeface="Arial" charset="0"/>
              </a:rPr>
              <a:t>Hush</a:t>
            </a:r>
            <a:r>
              <a:rPr lang="de-DE" sz="2000" dirty="0" smtClean="0">
                <a:solidFill>
                  <a:srgbClr val="A32638"/>
                </a:solidFill>
                <a:latin typeface="Arial" charset="0"/>
              </a:rPr>
              <a:t> </a:t>
            </a:r>
            <a:r>
              <a:rPr lang="de-DE" sz="2000" dirty="0" err="1" smtClean="0">
                <a:solidFill>
                  <a:srgbClr val="A32638"/>
                </a:solidFill>
                <a:latin typeface="Arial" charset="0"/>
              </a:rPr>
              <a:t>Now</a:t>
            </a:r>
            <a:endParaRPr lang="de-DE" sz="2000" dirty="0">
              <a:solidFill>
                <a:srgbClr val="A32638"/>
              </a:solidFill>
              <a:latin typeface="Arial" charset="0"/>
            </a:endParaRPr>
          </a:p>
          <a:p>
            <a:pPr>
              <a:lnSpc>
                <a:spcPts val="2200"/>
              </a:lnSpc>
            </a:pPr>
            <a:r>
              <a:rPr lang="de-DE" sz="1400" dirty="0" smtClean="0">
                <a:solidFill>
                  <a:srgbClr val="A32638"/>
                </a:solidFill>
                <a:latin typeface="Arial" charset="0"/>
              </a:rPr>
              <a:t>Animation mit Processing</a:t>
            </a:r>
            <a:endParaRPr lang="de-DE" sz="2000" b="1" dirty="0">
              <a:solidFill>
                <a:srgbClr val="A32638"/>
              </a:solidFill>
              <a:latin typeface="Arial" charset="0"/>
            </a:endParaRPr>
          </a:p>
        </p:txBody>
      </p:sp>
      <p:sp>
        <p:nvSpPr>
          <p:cNvPr id="6177" name="Text Box 33"/>
          <p:cNvSpPr txBox="1">
            <a:spLocks noChangeArrowheads="1"/>
          </p:cNvSpPr>
          <p:nvPr/>
        </p:nvSpPr>
        <p:spPr bwMode="auto">
          <a:xfrm>
            <a:off x="251520" y="5797227"/>
            <a:ext cx="2895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Luis </a:t>
            </a:r>
            <a:r>
              <a:rPr lang="de-DE" sz="900" dirty="0" err="1" smtClean="0">
                <a:solidFill>
                  <a:srgbClr val="323232"/>
                </a:solidFill>
                <a:latin typeface="Arial" charset="0"/>
              </a:rPr>
              <a:t>Beaucamp</a:t>
            </a:r>
            <a:endParaRPr lang="de-DE" sz="900" dirty="0" smtClean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Tim Stenzel</a:t>
            </a: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Marco Combosch</a:t>
            </a: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endParaRPr lang="de-DE" sz="900" dirty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07.08.2015 | Grundlagen der Gestaltung II</a:t>
            </a:r>
            <a:endParaRPr lang="de-DE" sz="900" dirty="0">
              <a:solidFill>
                <a:srgbClr val="323232"/>
              </a:solidFill>
              <a:latin typeface="Arial" charset="0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9" y="1272010"/>
            <a:ext cx="9144000" cy="3976234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09625" y="1484784"/>
            <a:ext cx="7543800" cy="5271417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void draw ()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counter++;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currentTime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millis();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long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deltaTimeMS = (long)((currentTime - previousTime));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previousTime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currentTime; // reset previousTime</a:t>
            </a: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int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timeStepAmt =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(int)(((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float)deltaTimeMS + leftOverDeltaTime) / (float)(fixedDeltaTime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leftOverDeltaTime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+= deltaTimeMS - (timeStepAmt * (float)fixedDeltaTime); </a:t>
            </a:r>
          </a:p>
          <a:p>
            <a:pPr>
              <a:lnSpc>
                <a:spcPct val="150000"/>
              </a:lnSpc>
            </a:pPr>
            <a:endParaRPr lang="de-DE" sz="9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for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(int iteration = 1; iteration &lt;= timeStepAmt; iteration++) 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		drop.solve(fixedDeltaTimeSeconds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* timeScale);</a:t>
            </a: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drop.draw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makeDrums();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(listenLineIn) 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	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drop.speed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map(in.mix.level(), 0, 1, 20, 25);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lineInDrops();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 } else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if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(song.position() &lt;= 13063)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sensitivity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map(song.position(), 0, 13063, 0.1, 1);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}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else if (song.position() &gt;= 50000) 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sensitivity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map(song.position(), 50000, song.length(), 1, 1000);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drop.speed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map(song.mix.level(), 0, 1, 19, 29);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guitarDrops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897941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529705" y="4149080"/>
            <a:ext cx="7434783" cy="1929383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50000"/>
              </a:lnSpc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farbschema </a:t>
            </a: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+ breite_des_spektrums * sin(density[x][y]*0.0004), </a:t>
            </a:r>
            <a:endParaRPr lang="de-DE" sz="16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255,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220 </a:t>
            </a: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+ 127 * sin(velocity[x][y]*0.01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824189" y="4605940"/>
            <a:ext cx="6335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h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ue:</a:t>
            </a:r>
            <a:endParaRPr lang="de-D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38718" y="5309244"/>
            <a:ext cx="14189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de-DE" sz="16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rightness: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38718" y="4957592"/>
            <a:ext cx="141897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6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</a:t>
            </a:r>
            <a:r>
              <a:rPr lang="de-DE" sz="16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aturation:</a:t>
            </a:r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402" y="1881372"/>
            <a:ext cx="7813598" cy="169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952963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Fazit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9393564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Jimi Hendrix – </a:t>
            </a:r>
            <a:r>
              <a:rPr lang="de-DE" sz="2800" dirty="0" err="1" smtClean="0"/>
              <a:t>Hush</a:t>
            </a:r>
            <a:r>
              <a:rPr lang="de-DE" sz="2800" dirty="0" smtClean="0"/>
              <a:t> </a:t>
            </a:r>
            <a:r>
              <a:rPr lang="de-DE" sz="2800" dirty="0" err="1" smtClean="0"/>
              <a:t>Now</a:t>
            </a:r>
            <a:endParaRPr lang="de-DE" sz="2800" dirty="0" smtClean="0"/>
          </a:p>
          <a:p>
            <a:pPr marL="0" indent="0"/>
            <a:endParaRPr lang="de-DE" sz="2800" dirty="0"/>
          </a:p>
          <a:p>
            <a:pPr marL="0" indent="0"/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Vom Song zur Idee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Von der Idee zum Video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800" dirty="0"/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Fazit</a:t>
            </a:r>
            <a:endParaRPr lang="de-DE" sz="2800" dirty="0"/>
          </a:p>
          <a:p>
            <a:endParaRPr lang="de-DE" dirty="0"/>
          </a:p>
          <a:p>
            <a:pPr lvl="1">
              <a:lnSpc>
                <a:spcPct val="90000"/>
              </a:lnSpc>
            </a:pPr>
            <a:endParaRPr lang="de-DE" sz="1600" dirty="0"/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809625" y="1752600"/>
            <a:ext cx="7543800" cy="3980656"/>
          </a:xfr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*</a:t>
            </a:r>
            <a:r>
              <a:rPr lang="de-DE" sz="2000" dirty="0" smtClean="0"/>
              <a:t>27.11.1942 in Seattle</a:t>
            </a:r>
            <a:endParaRPr lang="de-DE" sz="20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1946: erstes Instrument (Mundharmonika)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1957: Rock `n Roll Begeisterung &amp; akustische Gitarre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Bis 1965: viele Bands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1965: erstmals Sänger und </a:t>
            </a:r>
            <a:r>
              <a:rPr lang="de-DE" sz="2000" dirty="0" err="1" smtClean="0"/>
              <a:t>Frontman</a:t>
            </a:r>
            <a:endParaRPr lang="de-DE" sz="2000" dirty="0" smtClean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1966: Band Jimi Hendrix Experience gegründet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1967: erstes Album „Are </a:t>
            </a:r>
            <a:r>
              <a:rPr lang="de-DE" sz="2000" dirty="0" err="1" smtClean="0"/>
              <a:t>You</a:t>
            </a:r>
            <a:r>
              <a:rPr lang="de-DE" sz="2000" dirty="0" smtClean="0"/>
              <a:t> </a:t>
            </a:r>
            <a:r>
              <a:rPr lang="de-DE" sz="2000" dirty="0" err="1" smtClean="0"/>
              <a:t>Experienced</a:t>
            </a:r>
            <a:r>
              <a:rPr lang="de-DE" sz="2000" dirty="0" smtClean="0"/>
              <a:t>“ (Platz 2 in UK)</a:t>
            </a:r>
          </a:p>
          <a:p>
            <a:pPr marL="0" indent="0">
              <a:lnSpc>
                <a:spcPct val="100000"/>
              </a:lnSpc>
            </a:pPr>
            <a:r>
              <a:rPr lang="de-DE" sz="2000" dirty="0"/>
              <a:t>	</a:t>
            </a:r>
            <a:r>
              <a:rPr lang="de-DE" sz="2000" dirty="0" smtClean="0"/>
              <a:t> Auftritt beim Monterey Pop Festival (Gitarre verbrannt)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 </a:t>
            </a:r>
            <a:r>
              <a:rPr lang="de-DE" sz="2000" dirty="0" smtClean="0"/>
              <a:t>1969: Auftritt beim Woodstock Festival (spielt verfremdete Hymne)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 </a:t>
            </a:r>
            <a:r>
              <a:rPr lang="de-DE" sz="2000" dirty="0" smtClean="0"/>
              <a:t>1969- 70: Massiver Drogenkonsum </a:t>
            </a:r>
            <a:r>
              <a:rPr lang="de-DE" sz="2000" dirty="0" smtClean="0">
                <a:sym typeface="Wingdings" panose="05000000000000000000" pitchFamily="2" charset="2"/>
              </a:rPr>
              <a:t> desaströse Konzerte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 </a:t>
            </a:r>
            <a:r>
              <a:rPr lang="de-DE" sz="2000" dirty="0" smtClean="0"/>
              <a:t>†18.9.1970 (Mix aus Alkohol und Drogen)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Jimi </a:t>
            </a:r>
            <a:r>
              <a:rPr lang="de-DE" dirty="0" smtClean="0"/>
              <a:t>Hendrix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3614493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58" name="Rectangle 2"/>
          <p:cNvSpPr>
            <a:spLocks noGrp="1" noChangeArrowheads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Jimi Hendrix – </a:t>
            </a:r>
            <a:r>
              <a:rPr lang="de-DE" dirty="0" err="1" smtClean="0"/>
              <a:t>Hush</a:t>
            </a:r>
            <a:r>
              <a:rPr lang="de-DE" dirty="0" smtClean="0"/>
              <a:t> </a:t>
            </a:r>
            <a:r>
              <a:rPr lang="de-DE" dirty="0" err="1" smtClean="0"/>
              <a:t>Now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557" y="1571625"/>
            <a:ext cx="3633948" cy="4233639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972557" y="5949280"/>
            <a:ext cx="3633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Quelle: http://www.flowerpowerpacha.com/wp-content/uploads/2015/03/jimi.jpg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827584" y="1711609"/>
            <a:ext cx="392894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1965: New York, hatte keine Auftritte, wollte aber spielen</a:t>
            </a:r>
          </a:p>
          <a:p>
            <a:pPr marL="342900" indent="-342900">
              <a:buFont typeface="Wingdings"/>
              <a:buChar char="à"/>
            </a:pPr>
            <a:r>
              <a:rPr lang="de-DE" sz="2000" dirty="0" smtClean="0">
                <a:sym typeface="Wingdings" panose="05000000000000000000" pitchFamily="2" charset="2"/>
              </a:rPr>
              <a:t>Unterschrieb Vertrag bei       </a:t>
            </a:r>
          </a:p>
          <a:p>
            <a:r>
              <a:rPr lang="de-DE" sz="2000" dirty="0" smtClean="0">
                <a:sym typeface="Wingdings" panose="05000000000000000000" pitchFamily="2" charset="2"/>
              </a:rPr>
              <a:t>kleinem Produzenten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Spielte tagelang mit Curtis Knight und dessen Band</a:t>
            </a:r>
          </a:p>
          <a:p>
            <a:pPr marL="342900" indent="-342900">
              <a:buFont typeface="Wingdings"/>
              <a:buChar char="à"/>
            </a:pPr>
            <a:r>
              <a:rPr lang="de-DE" sz="2000" dirty="0" smtClean="0">
                <a:sym typeface="Wingdings" panose="05000000000000000000" pitchFamily="2" charset="2"/>
              </a:rPr>
              <a:t>Viele Songs entstanden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mtClean="0">
                <a:sym typeface="Wingdings" panose="05000000000000000000" pitchFamily="2" charset="2"/>
              </a:rPr>
              <a:t>10.10.1967 veröffentlicht</a:t>
            </a:r>
            <a:endParaRPr lang="de-DE" dirty="0"/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Vom Song zur 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607005"/>
            <a:ext cx="8640960" cy="947933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56" y="2996952"/>
            <a:ext cx="3977807" cy="2892332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2976688"/>
            <a:ext cx="3378375" cy="322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39793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Vom Song zur 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132856"/>
            <a:ext cx="4273790" cy="3168532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136" y="2129674"/>
            <a:ext cx="4276217" cy="317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3264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0" r="6321" b="-412"/>
          <a:stretch/>
        </p:blipFill>
        <p:spPr>
          <a:xfrm>
            <a:off x="809624" y="1573538"/>
            <a:ext cx="8154863" cy="495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85574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55" y="1575982"/>
            <a:ext cx="6581057" cy="493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071662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5" y="1571625"/>
            <a:ext cx="6570687" cy="4928015"/>
          </a:xfrm>
        </p:spPr>
      </p:pic>
    </p:spTree>
    <p:extLst>
      <p:ext uri="{BB962C8B-B14F-4D97-AF65-F5344CB8AC3E}">
        <p14:creationId xmlns:p14="http://schemas.microsoft.com/office/powerpoint/2010/main" val="3066576830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ere Präsentation">
  <a:themeElements>
    <a:clrScheme name="Leere Prä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180</Words>
  <Application>Microsoft Office PowerPoint</Application>
  <PresentationFormat>Bildschirmpräsentation (4:3)</PresentationFormat>
  <Paragraphs>82</Paragraphs>
  <Slides>12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Consolas</vt:lpstr>
      <vt:lpstr>ＭＳ Ｐゴシック</vt:lpstr>
      <vt:lpstr>Times</vt:lpstr>
      <vt:lpstr>Wingdings</vt:lpstr>
      <vt:lpstr>Leere Präsentation</vt:lpstr>
      <vt:lpstr>PowerPoint-Präsentation</vt:lpstr>
      <vt:lpstr>Inhalt</vt:lpstr>
      <vt:lpstr>Jimi Hendrix</vt:lpstr>
      <vt:lpstr>Jimi Hendrix – Hush Now</vt:lpstr>
      <vt:lpstr>Vom Song zur Idee</vt:lpstr>
      <vt:lpstr>Vom Song zur Idee</vt:lpstr>
      <vt:lpstr>Von der Idee zum Video</vt:lpstr>
      <vt:lpstr>Von der Idee zum Video</vt:lpstr>
      <vt:lpstr>Von der Idee zum Video</vt:lpstr>
      <vt:lpstr>Von der Idee zum Video</vt:lpstr>
      <vt:lpstr>Von der Idee zum Video</vt:lpstr>
      <vt:lpstr>Fazit</vt:lpstr>
    </vt:vector>
  </TitlesOfParts>
  <Company>kiz Abt. Medien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Titelmaster</dc:title>
  <dc:creator>Marco</dc:creator>
  <cp:lastModifiedBy>Luis Beaucamp</cp:lastModifiedBy>
  <cp:revision>30</cp:revision>
  <dcterms:modified xsi:type="dcterms:W3CDTF">2015-08-06T15:00:06Z</dcterms:modified>
</cp:coreProperties>
</file>